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86FA88"/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1"/>
    <p:restoredTop sz="94672"/>
  </p:normalViewPr>
  <p:slideViewPr>
    <p:cSldViewPr snapToGrid="0">
      <p:cViewPr>
        <p:scale>
          <a:sx n="130" d="100"/>
          <a:sy n="130" d="100"/>
        </p:scale>
        <p:origin x="2464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03:24:56.28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64,'27'7,"-4"1,-17-7,0 2,8-1,-3 2,5-1,-7 3,0-6,0 3,4 0,-4-2,3 1,-3-2,7 3,-6-2,2 2,-3-3,0 2,4-1,-1 2,-2-3,2 0,-3 0,4 0,-4 0,3 0,-2 0,5 0,-5 0,2 0,-3 0,0 0,4 0,-4 0,3 2,-2-1,-1 2,3-3,1 0,-3 0,2 0,-3 0,0 0,4 0,-4 0,3 0,0-3,-1 2,0-1,-2 2,1 0,2 0,-2 0,2 0,-3-3,1 2,2-4,-3 1,1 1,1-3,-1 2,0 1,1-5,-4 3,2-4,0 3,-2 0,5-1,-3 4,1-3,2 6,-5-6,4 5,-1-4,-1 1,0-2,0 0,1 2,0-1,1 4,-1-2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03:25:21.7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363 260,'-17'-3,"2"3,9-3,0 0,0 2,-1-4,1 4,0-2,-1 3,1 0,0-2,0 1,-1-2,-2 3,2-3,-2 3,0-6,2 5,-2-4,3 4,-1-2,1 0,0 3,-1-3,1 3,0-3,0 0,-1-1,-2 1,2 0,-2 3,3-3,-1 3,1 0,0 0,0 0,-1 0,1 3,-3 0,2 3,-2-2,3 1,-1-4,1 2,0-1,-1-1,1 5,3-3,-3 1,5 1,-4-2,1 4,1-1,8-3,0 0,7-3,-6 0,-3-3,5 3,-3-6,4 5,-6-4,2 4,-1-2,2 3,0-3,0 3,1-3,-4 0,3 2,0-1,1 2,2 0,-3 0,0 0,0 0,0 0,1 0,-1-3,0 2,0-5,0 6,0-3,1 3,-1 0,0 0,0 0,0 0,1 0,-1 0,0 0,0 0,0 0,1 0,-1 0,0 3,0-3,0 3,-2 0,1-2,1 1,1-2,-1 3,0-2,-3 4,4-4,-1 2,0-3,-3 2,8 2,-6-1,7 0,-9 0,3-2,3-7,-1 1,3-7,-5 6,1-1,-1 4,0-3,-3 3,3-1,-3 2,4-4,-1 2,-3-5,3 5,-6-1,6 1,-3 1,1-3,1 5,-1-4,2 4,-3-5,3 6,-3-6,1 3,1-1,-1-2,2 3,0-1,-3-1,3 4,-3-4,1 1,1 1,-1 0,2 0,0 2,-2-4,1 4,-1-2,2 0,0 3,0-3,0 0,0 2,-2-4,1 4,-1-4,2 4,-3-5,3 6,-3-3,4 0,-4-1,3 1,-3 0,3 0,0 0,1-3,-7 2,-6-2,-2 6,-4-3,6 3,0 0,-1-3,1 2,0-1,2-1,-1 2,-2-2,0 3,-2 0,3-2,0 1,-1-2,1 3,0 0,0 0,-1 0,1 0,0 0,-1 3,1-2,0 4,-1-4,1 1,0-2,0 0,-1 0,1 3,0-2,-1 2,4-1,-3-1,3 5,-3-6,-1 3,-7 1,6-1,-9 1,7 5,-2-8,2 5,1-6,5 2,-1-1,1 5,-2-6,0 6,-1-6,1 6,0-5,2 4,-1-4,-2 4,3-1,-4-1,4 0,-2 0,0-3,2 6,-2-5,3 1,-3-2,-1 3,1-2,3 4,-3-4,3 2,-4-1,1-1,2 5,-1-6,1 9,-2-5,0 5,-1-3,4-3,0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3B21-F180-4A7C-6213-F9A239270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37B6A-10CA-0ED8-B917-B62D49C31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BD88C-BC92-7A3C-7282-1AB3F2BA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F6455-E4F4-52DB-FA38-698647E0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40FD-62EE-70EC-43C9-7CEC63E6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C738-B001-6D79-D035-B8ACF153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D9C20-0B78-B133-5126-4ADDC618D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17EC4-2B52-6CCC-3F19-019B22EB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1A61F-E238-8F6B-DF3F-E3C1FD5B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2D8D6-C834-80DE-7339-380B3F1E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4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F1DA42-4910-ADC7-EEF5-E152B2A67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33F2C-A5CC-93C5-F94F-FB6F415A5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221D1-8F16-7763-8EFE-9554CFAD4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417BE-61A7-0AEF-82D9-19B602C0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7C837-6E30-CFA4-7A68-3DAC4A59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2918-1248-7362-E125-6811C98D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62E53-1B1F-A274-1114-5EC6EA9ED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DA773-9A09-7107-60A0-6B4B1678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464BF-9C80-7D7C-1CD9-1DD88B47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A2496-C513-CAD4-C84F-F3CA995C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8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3CEF-6630-EBDD-7487-CE0212AB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F1CF0-D5EA-56A5-CD46-00B25101B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59CA5-47C3-2C82-4A7A-61DCDB7B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41F0C-126F-3EF7-5C2E-A477A702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AE2E4-1610-8F68-65AD-9CA15A32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DF21-04A4-B13D-FE67-C4F6256E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36FB4-ABB6-D542-2694-55E823AB9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CBDBE-4EC3-5DA6-1CA5-495E2F600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C45C4-C29E-7682-0369-1DC763B02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F2D81-BD8E-037E-A697-BF8B4A6A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12F49-2D05-411C-4099-D7B9AFDE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6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AB57-B261-4DB7-1BEF-FE76383E2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2E6F3-65D3-18B6-0340-7935C4362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DDE7D-1845-53F9-820C-4C09813EB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4024F-22EE-5BAC-2A48-AF7C9AA95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E5BF7C-3A7F-0153-265C-01CAE65D0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D2D31B-850A-4388-0204-566FF8B6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70964-0D1C-7410-8647-AE3010C7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E7279B-68B4-A40C-33A6-E35930E5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8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D676-F1AA-15D3-7594-31982D7F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496D2-576B-2B74-41CF-DEF64BA2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49B71-E48C-4455-7256-97AFD3E8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B8F68-738F-D991-E759-84DA032C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5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0772FD-2D5D-8F81-2B2C-6AB4240B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BA5653-0F7B-DD3D-DBA8-6B0919EF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89237-F624-BB5C-DB09-A63D430F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5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16F5-1327-1328-7629-29604611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7D1A-61EB-2DBA-686F-C3921F5BB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88393-A214-76B9-BE89-542C1F9DB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E4F52-477D-22B0-106A-DADF8715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DCB6A-8E20-2A0C-5F79-6BF621F6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19FD1-1D85-1CA8-37CC-15096204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9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B00E-BA67-F42D-F929-075A9C9B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34675F-816A-D12D-9C5F-F3B9A668F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46AD2-BBA9-D2FA-43CA-D26ACD22F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1EC54-A81E-92E6-DB08-3E04714B9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EE5A2-E35D-FA93-DEC6-96A8C96D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E82B4-02AE-53BD-2F18-11894F5B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0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F71F59-DD60-5577-14C1-6FFD3428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E4B0C-F180-FF1B-54A4-00C64E0B9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DD719-341E-58B6-3AD1-602355BFB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1FD2BC-483B-C846-9A61-63FC921FCB9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DBD34-8A1C-34A3-01EF-44247DEFE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3D99-E2C1-F69D-9A53-3FC4C165C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94A57-F28D-4E45-A0C6-190FF5E45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3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39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7418B-F89C-DA25-2372-34BACCEB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AA1BF79-5694-0976-D8BD-820E0E868F7C}"/>
              </a:ext>
            </a:extLst>
          </p:cNvPr>
          <p:cNvGrpSpPr/>
          <p:nvPr/>
        </p:nvGrpSpPr>
        <p:grpSpPr>
          <a:xfrm>
            <a:off x="722653" y="3752177"/>
            <a:ext cx="6210928" cy="2394171"/>
            <a:chOff x="1521125" y="2130721"/>
            <a:chExt cx="6210928" cy="239417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ED5F70-E14F-A0D6-C7F8-F5532EC9EBC8}"/>
                </a:ext>
              </a:extLst>
            </p:cNvPr>
            <p:cNvSpPr/>
            <p:nvPr/>
          </p:nvSpPr>
          <p:spPr>
            <a:xfrm>
              <a:off x="1543121" y="2130721"/>
              <a:ext cx="6188932" cy="23920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9A043E4-BD67-5B3A-EE74-1B778617C31F}"/>
                </a:ext>
              </a:extLst>
            </p:cNvPr>
            <p:cNvGrpSpPr/>
            <p:nvPr/>
          </p:nvGrpSpPr>
          <p:grpSpPr>
            <a:xfrm>
              <a:off x="1614488" y="2216769"/>
              <a:ext cx="5869359" cy="2279973"/>
              <a:chOff x="1614488" y="2216769"/>
              <a:chExt cx="5869359" cy="2279973"/>
            </a:xfrm>
          </p:grpSpPr>
          <p:pic>
            <p:nvPicPr>
              <p:cNvPr id="39" name="Picture 38" descr="A greyscale shot of a brain&#10;&#10;AI-generated content may be incorrect.">
                <a:extLst>
                  <a:ext uri="{FF2B5EF4-FFF2-40B4-BE49-F238E27FC236}">
                    <a16:creationId xmlns:a16="http://schemas.microsoft.com/office/drawing/2014/main" id="{882C2C6E-89F3-E296-B14E-381AEBF6F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6910" y="2722581"/>
                <a:ext cx="866275" cy="603612"/>
              </a:xfrm>
              <a:prstGeom prst="rect">
                <a:avLst/>
              </a:prstGeom>
            </p:spPr>
          </p:pic>
          <p:pic>
            <p:nvPicPr>
              <p:cNvPr id="40" name="Picture 3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61959B24-087E-D76B-7DD5-B6802B0DB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0376" y="2411605"/>
                <a:ext cx="2943471" cy="1907369"/>
              </a:xfrm>
              <a:prstGeom prst="rect">
                <a:avLst/>
              </a:prstGeom>
            </p:spPr>
          </p:pic>
          <p:pic>
            <p:nvPicPr>
              <p:cNvPr id="41" name="Picture 40" descr="A greyscale shot of a brain&#10;&#10;AI-generated content may be incorrect.">
                <a:extLst>
                  <a:ext uri="{FF2B5EF4-FFF2-40B4-BE49-F238E27FC236}">
                    <a16:creationId xmlns:a16="http://schemas.microsoft.com/office/drawing/2014/main" id="{BB3BE442-3C60-49D3-272E-DD5BD82A8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0581"/>
              <a:stretch/>
            </p:blipFill>
            <p:spPr>
              <a:xfrm>
                <a:off x="1614488" y="2216769"/>
                <a:ext cx="2925888" cy="2279973"/>
              </a:xfrm>
              <a:prstGeom prst="rect">
                <a:avLst/>
              </a:prstGeom>
            </p:spPr>
          </p:pic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75012E0-8A1C-8718-EE92-46054A2AB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9243" y="2394860"/>
                <a:ext cx="1229264" cy="327721"/>
              </a:xfrm>
              <a:prstGeom prst="line">
                <a:avLst/>
              </a:prstGeom>
              <a:ln w="22225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733564C-246B-E17A-C05C-E521194CA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2121" y="3237560"/>
                <a:ext cx="1426445" cy="807469"/>
              </a:xfrm>
              <a:prstGeom prst="line">
                <a:avLst/>
              </a:prstGeom>
              <a:ln w="22225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DA06C-4DCD-5A7C-11F5-89E26CB4237B}"/>
                </a:ext>
              </a:extLst>
            </p:cNvPr>
            <p:cNvSpPr/>
            <p:nvPr/>
          </p:nvSpPr>
          <p:spPr>
            <a:xfrm>
              <a:off x="1543121" y="2136078"/>
              <a:ext cx="6188932" cy="2388814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2EE348-3E56-75D3-6240-AC528ABD2968}"/>
                </a:ext>
              </a:extLst>
            </p:cNvPr>
            <p:cNvSpPr txBox="1"/>
            <p:nvPr/>
          </p:nvSpPr>
          <p:spPr>
            <a:xfrm>
              <a:off x="1521125" y="4276571"/>
              <a:ext cx="31402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Source Sans Pro Light" panose="020B0403030403020204" pitchFamily="34" charset="77"/>
                </a:rPr>
                <a:t>*Allen brain atlas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766636-1498-959C-D999-A8DD5E226D84}"/>
              </a:ext>
            </a:extLst>
          </p:cNvPr>
          <p:cNvGrpSpPr>
            <a:grpSpLocks noChangeAspect="1"/>
          </p:cNvGrpSpPr>
          <p:nvPr/>
        </p:nvGrpSpPr>
        <p:grpSpPr>
          <a:xfrm>
            <a:off x="1856580" y="2034394"/>
            <a:ext cx="1999806" cy="2319691"/>
            <a:chOff x="2051938" y="-2066404"/>
            <a:chExt cx="5912285" cy="6858000"/>
          </a:xfrm>
          <a:scene3d>
            <a:camera prst="isometricTopUp">
              <a:rot lat="1411686" lon="17862839" rev="4865977"/>
            </a:camera>
            <a:lightRig rig="threePt" dir="t"/>
          </a:scene3d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9AC5D83-09B2-557E-CF35-A24D6E990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648" t="-183" r="24329" b="183"/>
            <a:stretch/>
          </p:blipFill>
          <p:spPr>
            <a:xfrm>
              <a:off x="2051938" y="-2066404"/>
              <a:ext cx="5912285" cy="685800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B5C6A34-C2D8-9CA0-761B-23F4628D03D4}"/>
                </a:ext>
              </a:extLst>
            </p:cNvPr>
            <p:cNvSpPr/>
            <p:nvPr/>
          </p:nvSpPr>
          <p:spPr>
            <a:xfrm>
              <a:off x="2191657" y="4238171"/>
              <a:ext cx="747486" cy="3120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F9B35EF-F110-A41E-A9D3-6389A988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6646" t="92806" r="66355" b="3808"/>
            <a:stretch/>
          </p:blipFill>
          <p:spPr>
            <a:xfrm>
              <a:off x="2097313" y="4513942"/>
              <a:ext cx="827316" cy="23222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249055-27AE-8566-51F6-053BAF5BDD59}"/>
              </a:ext>
            </a:extLst>
          </p:cNvPr>
          <p:cNvGrpSpPr>
            <a:grpSpLocks noChangeAspect="1"/>
          </p:cNvGrpSpPr>
          <p:nvPr/>
        </p:nvGrpSpPr>
        <p:grpSpPr>
          <a:xfrm>
            <a:off x="7528937" y="1411775"/>
            <a:ext cx="3478101" cy="4034450"/>
            <a:chOff x="2051938" y="-2066404"/>
            <a:chExt cx="5912285" cy="68580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3A80B4C-EF25-3CD9-B2C6-48291F97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648" t="-183" r="24329" b="183"/>
            <a:stretch/>
          </p:blipFill>
          <p:spPr>
            <a:xfrm>
              <a:off x="2051938" y="-2066404"/>
              <a:ext cx="5912285" cy="685800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E0A5FDA-8352-7DA5-06E6-801A1442664B}"/>
                </a:ext>
              </a:extLst>
            </p:cNvPr>
            <p:cNvSpPr/>
            <p:nvPr/>
          </p:nvSpPr>
          <p:spPr>
            <a:xfrm>
              <a:off x="2191657" y="4238171"/>
              <a:ext cx="747486" cy="3120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81A1013-FD05-69AA-6D31-F6597B880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6646" t="92806" r="66355" b="3808"/>
            <a:stretch/>
          </p:blipFill>
          <p:spPr>
            <a:xfrm>
              <a:off x="2097313" y="4513942"/>
              <a:ext cx="827316" cy="232228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524325-2083-D6B7-AD35-58DAD3037B88}"/>
              </a:ext>
            </a:extLst>
          </p:cNvPr>
          <p:cNvGrpSpPr>
            <a:grpSpLocks noChangeAspect="1"/>
          </p:cNvGrpSpPr>
          <p:nvPr/>
        </p:nvGrpSpPr>
        <p:grpSpPr>
          <a:xfrm>
            <a:off x="4150513" y="1033816"/>
            <a:ext cx="2631761" cy="3052732"/>
            <a:chOff x="2051938" y="-2066404"/>
            <a:chExt cx="5912285" cy="6858000"/>
          </a:xfrm>
          <a:scene3d>
            <a:camera prst="isometricTopUp">
              <a:rot lat="142375" lon="18246716" rev="2859578"/>
            </a:camera>
            <a:lightRig rig="threePt" dir="t"/>
          </a:scene3d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34A6C0F-1726-98BF-104E-EA98D6513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648" t="-183" r="24329" b="183"/>
            <a:stretch/>
          </p:blipFill>
          <p:spPr>
            <a:xfrm>
              <a:off x="2051938" y="-2066404"/>
              <a:ext cx="5912285" cy="685800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15B89B1-4066-A023-44EA-9DAC85DFAB64}"/>
                </a:ext>
              </a:extLst>
            </p:cNvPr>
            <p:cNvSpPr/>
            <p:nvPr/>
          </p:nvSpPr>
          <p:spPr>
            <a:xfrm>
              <a:off x="2191657" y="4238171"/>
              <a:ext cx="747486" cy="3120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E43F5A5-C707-4CBC-AC81-51784E0E0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6646" t="92806" r="66355" b="3808"/>
            <a:stretch/>
          </p:blipFill>
          <p:spPr>
            <a:xfrm>
              <a:off x="2097313" y="4513942"/>
              <a:ext cx="827316" cy="23222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5BE1A1E-F677-55E0-17CF-8E2B7AE41CC2}"/>
                  </a:ext>
                </a:extLst>
              </p14:cNvPr>
              <p14:cNvContentPartPr/>
              <p14:nvPr/>
            </p14:nvContentPartPr>
            <p14:xfrm>
              <a:off x="1968973" y="5239612"/>
              <a:ext cx="319320" cy="457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5BE1A1E-F677-55E0-17CF-8E2B7AE41C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2973" y="5167612"/>
                <a:ext cx="3909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0FA05BC-C3A1-DD20-19A8-AEE7387D1AA8}"/>
                  </a:ext>
                </a:extLst>
              </p14:cNvPr>
              <p14:cNvContentPartPr/>
              <p14:nvPr/>
            </p14:nvContentPartPr>
            <p14:xfrm>
              <a:off x="1377853" y="4775932"/>
              <a:ext cx="242640" cy="939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0FA05BC-C3A1-DD20-19A8-AEE7387D1A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0213" y="4739932"/>
                <a:ext cx="278280" cy="16560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Freeform 59">
            <a:extLst>
              <a:ext uri="{FF2B5EF4-FFF2-40B4-BE49-F238E27FC236}">
                <a16:creationId xmlns:a16="http://schemas.microsoft.com/office/drawing/2014/main" id="{A2A4BB8F-9CB2-70B3-5C74-12779B880347}"/>
              </a:ext>
            </a:extLst>
          </p:cNvPr>
          <p:cNvSpPr/>
          <p:nvPr/>
        </p:nvSpPr>
        <p:spPr>
          <a:xfrm>
            <a:off x="1336311" y="3348435"/>
            <a:ext cx="226142" cy="639096"/>
          </a:xfrm>
          <a:custGeom>
            <a:avLst/>
            <a:gdLst>
              <a:gd name="connsiteX0" fmla="*/ 0 w 226142"/>
              <a:gd name="connsiteY0" fmla="*/ 639096 h 639096"/>
              <a:gd name="connsiteX1" fmla="*/ 226142 w 226142"/>
              <a:gd name="connsiteY1" fmla="*/ 0 h 639096"/>
              <a:gd name="connsiteX0" fmla="*/ 0 w 226142"/>
              <a:gd name="connsiteY0" fmla="*/ 639096 h 639096"/>
              <a:gd name="connsiteX1" fmla="*/ 226142 w 226142"/>
              <a:gd name="connsiteY1" fmla="*/ 0 h 639096"/>
              <a:gd name="connsiteX0" fmla="*/ 0 w 226142"/>
              <a:gd name="connsiteY0" fmla="*/ 639096 h 639096"/>
              <a:gd name="connsiteX1" fmla="*/ 226142 w 226142"/>
              <a:gd name="connsiteY1" fmla="*/ 0 h 63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142" h="639096">
                <a:moveTo>
                  <a:pt x="0" y="639096"/>
                </a:moveTo>
                <a:cubicBezTo>
                  <a:pt x="16388" y="337574"/>
                  <a:pt x="52438" y="213032"/>
                  <a:pt x="226142" y="0"/>
                </a:cubicBezTo>
              </a:path>
            </a:pathLst>
          </a:custGeom>
          <a:noFill/>
          <a:ln w="101600">
            <a:solidFill>
              <a:schemeClr val="accent3">
                <a:lumMod val="60000"/>
                <a:lumOff val="40000"/>
              </a:schemeClr>
            </a:solidFill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89794ADB-3A39-34A8-DA87-880EE9F1465C}"/>
              </a:ext>
            </a:extLst>
          </p:cNvPr>
          <p:cNvSpPr/>
          <p:nvPr/>
        </p:nvSpPr>
        <p:spPr>
          <a:xfrm>
            <a:off x="2888949" y="2274037"/>
            <a:ext cx="707922" cy="118959"/>
          </a:xfrm>
          <a:custGeom>
            <a:avLst/>
            <a:gdLst>
              <a:gd name="connsiteX0" fmla="*/ 0 w 707922"/>
              <a:gd name="connsiteY0" fmla="*/ 117987 h 117987"/>
              <a:gd name="connsiteX1" fmla="*/ 707922 w 707922"/>
              <a:gd name="connsiteY1" fmla="*/ 0 h 117987"/>
              <a:gd name="connsiteX0" fmla="*/ 0 w 707922"/>
              <a:gd name="connsiteY0" fmla="*/ 117987 h 117987"/>
              <a:gd name="connsiteX1" fmla="*/ 707922 w 707922"/>
              <a:gd name="connsiteY1" fmla="*/ 0 h 117987"/>
              <a:gd name="connsiteX0" fmla="*/ 0 w 707922"/>
              <a:gd name="connsiteY0" fmla="*/ 168805 h 168805"/>
              <a:gd name="connsiteX1" fmla="*/ 707922 w 707922"/>
              <a:gd name="connsiteY1" fmla="*/ 50818 h 168805"/>
              <a:gd name="connsiteX0" fmla="*/ 0 w 707922"/>
              <a:gd name="connsiteY0" fmla="*/ 130375 h 130375"/>
              <a:gd name="connsiteX1" fmla="*/ 707922 w 707922"/>
              <a:gd name="connsiteY1" fmla="*/ 12388 h 130375"/>
              <a:gd name="connsiteX0" fmla="*/ 0 w 707922"/>
              <a:gd name="connsiteY0" fmla="*/ 118959 h 118959"/>
              <a:gd name="connsiteX1" fmla="*/ 707922 w 707922"/>
              <a:gd name="connsiteY1" fmla="*/ 972 h 118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7922" h="118959">
                <a:moveTo>
                  <a:pt x="0" y="118959"/>
                </a:moveTo>
                <a:cubicBezTo>
                  <a:pt x="383459" y="-18693"/>
                  <a:pt x="452283" y="971"/>
                  <a:pt x="707922" y="972"/>
                </a:cubicBezTo>
              </a:path>
            </a:pathLst>
          </a:custGeom>
          <a:noFill/>
          <a:ln w="1016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4DD293AD-840E-CC0F-17BE-1567C9E64121}"/>
              </a:ext>
            </a:extLst>
          </p:cNvPr>
          <p:cNvSpPr/>
          <p:nvPr/>
        </p:nvSpPr>
        <p:spPr>
          <a:xfrm>
            <a:off x="6267698" y="1850737"/>
            <a:ext cx="963561" cy="124624"/>
          </a:xfrm>
          <a:custGeom>
            <a:avLst/>
            <a:gdLst>
              <a:gd name="connsiteX0" fmla="*/ 0 w 963561"/>
              <a:gd name="connsiteY0" fmla="*/ 0 h 88490"/>
              <a:gd name="connsiteX1" fmla="*/ 963561 w 963561"/>
              <a:gd name="connsiteY1" fmla="*/ 88490 h 88490"/>
              <a:gd name="connsiteX0" fmla="*/ 0 w 963561"/>
              <a:gd name="connsiteY0" fmla="*/ 52587 h 141077"/>
              <a:gd name="connsiteX1" fmla="*/ 963561 w 963561"/>
              <a:gd name="connsiteY1" fmla="*/ 141077 h 141077"/>
              <a:gd name="connsiteX0" fmla="*/ 0 w 963561"/>
              <a:gd name="connsiteY0" fmla="*/ 86367 h 174857"/>
              <a:gd name="connsiteX1" fmla="*/ 963561 w 963561"/>
              <a:gd name="connsiteY1" fmla="*/ 174857 h 174857"/>
              <a:gd name="connsiteX0" fmla="*/ 0 w 963561"/>
              <a:gd name="connsiteY0" fmla="*/ 71057 h 159547"/>
              <a:gd name="connsiteX1" fmla="*/ 963561 w 963561"/>
              <a:gd name="connsiteY1" fmla="*/ 159547 h 159547"/>
              <a:gd name="connsiteX0" fmla="*/ 0 w 963561"/>
              <a:gd name="connsiteY0" fmla="*/ 36134 h 124624"/>
              <a:gd name="connsiteX1" fmla="*/ 963561 w 963561"/>
              <a:gd name="connsiteY1" fmla="*/ 124624 h 12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3561" h="124624">
                <a:moveTo>
                  <a:pt x="0" y="36134"/>
                </a:moveTo>
                <a:cubicBezTo>
                  <a:pt x="517832" y="-32692"/>
                  <a:pt x="632541" y="-3195"/>
                  <a:pt x="963561" y="124624"/>
                </a:cubicBezTo>
              </a:path>
            </a:pathLst>
          </a:custGeom>
          <a:noFill/>
          <a:ln w="1016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FF6F0-F571-3E24-2DE9-DBC66F067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16F971F-F107-E95D-2BD0-B29BB7A0279E}"/>
              </a:ext>
            </a:extLst>
          </p:cNvPr>
          <p:cNvSpPr/>
          <p:nvPr/>
        </p:nvSpPr>
        <p:spPr>
          <a:xfrm>
            <a:off x="975912" y="931451"/>
            <a:ext cx="10240176" cy="53102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93CA29-11A6-F57B-4159-3F6AFD8698C7}"/>
              </a:ext>
            </a:extLst>
          </p:cNvPr>
          <p:cNvGrpSpPr>
            <a:grpSpLocks noChangeAspect="1"/>
          </p:cNvGrpSpPr>
          <p:nvPr/>
        </p:nvGrpSpPr>
        <p:grpSpPr>
          <a:xfrm>
            <a:off x="975912" y="959981"/>
            <a:ext cx="4553341" cy="5281683"/>
            <a:chOff x="2051938" y="-2066404"/>
            <a:chExt cx="5912285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E37183-8352-AA3B-7679-7C93BBFD0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648" t="-183" r="24329" b="183"/>
            <a:stretch/>
          </p:blipFill>
          <p:spPr>
            <a:xfrm>
              <a:off x="2051938" y="-2066404"/>
              <a:ext cx="5912285" cy="6858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CFA36E-D74B-8849-74F1-F9B70D56946A}"/>
                </a:ext>
              </a:extLst>
            </p:cNvPr>
            <p:cNvSpPr/>
            <p:nvPr/>
          </p:nvSpPr>
          <p:spPr>
            <a:xfrm>
              <a:off x="2191657" y="4238171"/>
              <a:ext cx="747486" cy="3120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7340DC-56F8-0CFF-19CE-F77A7A47D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646" t="92806" r="66355" b="3808"/>
            <a:stretch/>
          </p:blipFill>
          <p:spPr>
            <a:xfrm>
              <a:off x="2097313" y="4513942"/>
              <a:ext cx="827316" cy="232228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0C45471-F861-48B6-51F1-3EE81EA9F50B}"/>
              </a:ext>
            </a:extLst>
          </p:cNvPr>
          <p:cNvSpPr/>
          <p:nvPr/>
        </p:nvSpPr>
        <p:spPr>
          <a:xfrm>
            <a:off x="4355690" y="1649421"/>
            <a:ext cx="884904" cy="10347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24C0EE-6E61-942F-6F5F-A4FA362E5FEA}"/>
              </a:ext>
            </a:extLst>
          </p:cNvPr>
          <p:cNvCxnSpPr/>
          <p:nvPr/>
        </p:nvCxnSpPr>
        <p:spPr>
          <a:xfrm>
            <a:off x="4355690" y="2684207"/>
            <a:ext cx="2301268" cy="35574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03993B-8954-B48F-EFD1-04E2F1806DA7}"/>
              </a:ext>
            </a:extLst>
          </p:cNvPr>
          <p:cNvCxnSpPr>
            <a:cxnSpLocks/>
          </p:cNvCxnSpPr>
          <p:nvPr/>
        </p:nvCxnSpPr>
        <p:spPr>
          <a:xfrm flipV="1">
            <a:off x="4355690" y="959981"/>
            <a:ext cx="2301268" cy="689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0E91B1-D5AD-4D64-932B-5AD7E2881A60}"/>
              </a:ext>
            </a:extLst>
          </p:cNvPr>
          <p:cNvCxnSpPr>
            <a:cxnSpLocks/>
          </p:cNvCxnSpPr>
          <p:nvPr/>
        </p:nvCxnSpPr>
        <p:spPr>
          <a:xfrm>
            <a:off x="5240854" y="2685456"/>
            <a:ext cx="5969445" cy="35562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FDBA4F-F6E6-EF79-42DC-3A939D7EF2BA}"/>
              </a:ext>
            </a:extLst>
          </p:cNvPr>
          <p:cNvCxnSpPr>
            <a:cxnSpLocks/>
          </p:cNvCxnSpPr>
          <p:nvPr/>
        </p:nvCxnSpPr>
        <p:spPr>
          <a:xfrm flipV="1">
            <a:off x="5240854" y="931451"/>
            <a:ext cx="5969445" cy="7179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6AA4D-1E94-43CB-3C8E-D18FA182B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54" y="920641"/>
            <a:ext cx="4553640" cy="5331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3A693-498A-9F4E-0D6A-6B812625A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47" y="940340"/>
            <a:ext cx="4551499" cy="5301324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34BEA361-50DF-9F33-7BDD-38622EFEDB72}"/>
              </a:ext>
            </a:extLst>
          </p:cNvPr>
          <p:cNvSpPr/>
          <p:nvPr/>
        </p:nvSpPr>
        <p:spPr>
          <a:xfrm>
            <a:off x="8436034" y="1760160"/>
            <a:ext cx="1740309" cy="2969342"/>
          </a:xfrm>
          <a:custGeom>
            <a:avLst/>
            <a:gdLst>
              <a:gd name="connsiteX0" fmla="*/ 0 w 1740309"/>
              <a:gd name="connsiteY0" fmla="*/ 0 h 2969342"/>
              <a:gd name="connsiteX1" fmla="*/ 1740309 w 1740309"/>
              <a:gd name="connsiteY1" fmla="*/ 2969342 h 2969342"/>
              <a:gd name="connsiteX0" fmla="*/ 0 w 2143432"/>
              <a:gd name="connsiteY0" fmla="*/ 0 h 2969342"/>
              <a:gd name="connsiteX1" fmla="*/ 2143432 w 2143432"/>
              <a:gd name="connsiteY1" fmla="*/ 1386349 h 2969342"/>
              <a:gd name="connsiteX2" fmla="*/ 1740309 w 2143432"/>
              <a:gd name="connsiteY2" fmla="*/ 2969342 h 2969342"/>
              <a:gd name="connsiteX0" fmla="*/ 0 w 2143432"/>
              <a:gd name="connsiteY0" fmla="*/ 0 h 2969342"/>
              <a:gd name="connsiteX1" fmla="*/ 2143432 w 2143432"/>
              <a:gd name="connsiteY1" fmla="*/ 1386349 h 2969342"/>
              <a:gd name="connsiteX2" fmla="*/ 1740309 w 2143432"/>
              <a:gd name="connsiteY2" fmla="*/ 2969342 h 2969342"/>
              <a:gd name="connsiteX0" fmla="*/ 0 w 1740309"/>
              <a:gd name="connsiteY0" fmla="*/ 0 h 2969342"/>
              <a:gd name="connsiteX1" fmla="*/ 1740309 w 1740309"/>
              <a:gd name="connsiteY1" fmla="*/ 2969342 h 2969342"/>
              <a:gd name="connsiteX0" fmla="*/ 0 w 1740309"/>
              <a:gd name="connsiteY0" fmla="*/ 0 h 2969342"/>
              <a:gd name="connsiteX1" fmla="*/ 1740309 w 1740309"/>
              <a:gd name="connsiteY1" fmla="*/ 2969342 h 2969342"/>
              <a:gd name="connsiteX0" fmla="*/ 0 w 1740309"/>
              <a:gd name="connsiteY0" fmla="*/ 0 h 2969342"/>
              <a:gd name="connsiteX1" fmla="*/ 1740309 w 1740309"/>
              <a:gd name="connsiteY1" fmla="*/ 2969342 h 2969342"/>
              <a:gd name="connsiteX0" fmla="*/ 0 w 1740309"/>
              <a:gd name="connsiteY0" fmla="*/ 0 h 2969342"/>
              <a:gd name="connsiteX1" fmla="*/ 1740309 w 1740309"/>
              <a:gd name="connsiteY1" fmla="*/ 2969342 h 2969342"/>
              <a:gd name="connsiteX0" fmla="*/ 0 w 1740309"/>
              <a:gd name="connsiteY0" fmla="*/ 0 h 2969342"/>
              <a:gd name="connsiteX1" fmla="*/ 1740309 w 1740309"/>
              <a:gd name="connsiteY1" fmla="*/ 2969342 h 296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0309" h="2969342">
                <a:moveTo>
                  <a:pt x="0" y="0"/>
                </a:moveTo>
                <a:cubicBezTo>
                  <a:pt x="943897" y="1038942"/>
                  <a:pt x="1258528" y="1723922"/>
                  <a:pt x="1740309" y="2969342"/>
                </a:cubicBezTo>
              </a:path>
            </a:pathLst>
          </a:custGeom>
          <a:noFill/>
          <a:ln w="25400">
            <a:solidFill>
              <a:srgbClr val="00FA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0309"/>
                      <a:gd name="connsiteY0" fmla="*/ 0 h 2969342"/>
                      <a:gd name="connsiteX1" fmla="*/ 272648 w 1740309"/>
                      <a:gd name="connsiteY1" fmla="*/ 465197 h 2969342"/>
                      <a:gd name="connsiteX2" fmla="*/ 510491 w 1740309"/>
                      <a:gd name="connsiteY2" fmla="*/ 871007 h 2969342"/>
                      <a:gd name="connsiteX3" fmla="*/ 835348 w 1740309"/>
                      <a:gd name="connsiteY3" fmla="*/ 1425284 h 2969342"/>
                      <a:gd name="connsiteX4" fmla="*/ 1107997 w 1740309"/>
                      <a:gd name="connsiteY4" fmla="*/ 1890481 h 2969342"/>
                      <a:gd name="connsiteX5" fmla="*/ 1380645 w 1740309"/>
                      <a:gd name="connsiteY5" fmla="*/ 2355678 h 2969342"/>
                      <a:gd name="connsiteX6" fmla="*/ 1740309 w 1740309"/>
                      <a:gd name="connsiteY6" fmla="*/ 2969342 h 2969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0309" h="2969342" extrusionOk="0">
                        <a:moveTo>
                          <a:pt x="0" y="0"/>
                        </a:moveTo>
                        <a:cubicBezTo>
                          <a:pt x="112206" y="137737"/>
                          <a:pt x="118409" y="318670"/>
                          <a:pt x="272648" y="465197"/>
                        </a:cubicBezTo>
                        <a:cubicBezTo>
                          <a:pt x="426887" y="611723"/>
                          <a:pt x="457641" y="790087"/>
                          <a:pt x="510491" y="871007"/>
                        </a:cubicBezTo>
                        <a:cubicBezTo>
                          <a:pt x="563340" y="951927"/>
                          <a:pt x="698731" y="1335406"/>
                          <a:pt x="835348" y="1425284"/>
                        </a:cubicBezTo>
                        <a:cubicBezTo>
                          <a:pt x="971965" y="1515162"/>
                          <a:pt x="976063" y="1692045"/>
                          <a:pt x="1107997" y="1890481"/>
                        </a:cubicBezTo>
                        <a:cubicBezTo>
                          <a:pt x="1239931" y="2088917"/>
                          <a:pt x="1218830" y="2142151"/>
                          <a:pt x="1380645" y="2355678"/>
                        </a:cubicBezTo>
                        <a:cubicBezTo>
                          <a:pt x="1542460" y="2569205"/>
                          <a:pt x="1582210" y="2763745"/>
                          <a:pt x="1740309" y="296934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34B275D-15D8-F5C6-A36F-050042AE69A8}"/>
              </a:ext>
            </a:extLst>
          </p:cNvPr>
          <p:cNvSpPr/>
          <p:nvPr/>
        </p:nvSpPr>
        <p:spPr>
          <a:xfrm>
            <a:off x="7904226" y="2136047"/>
            <a:ext cx="1740309" cy="2969342"/>
          </a:xfrm>
          <a:custGeom>
            <a:avLst/>
            <a:gdLst>
              <a:gd name="connsiteX0" fmla="*/ 0 w 1740309"/>
              <a:gd name="connsiteY0" fmla="*/ 0 h 2969342"/>
              <a:gd name="connsiteX1" fmla="*/ 1740309 w 1740309"/>
              <a:gd name="connsiteY1" fmla="*/ 2969342 h 2969342"/>
              <a:gd name="connsiteX0" fmla="*/ 0 w 2143432"/>
              <a:gd name="connsiteY0" fmla="*/ 0 h 2969342"/>
              <a:gd name="connsiteX1" fmla="*/ 2143432 w 2143432"/>
              <a:gd name="connsiteY1" fmla="*/ 1386349 h 2969342"/>
              <a:gd name="connsiteX2" fmla="*/ 1740309 w 2143432"/>
              <a:gd name="connsiteY2" fmla="*/ 2969342 h 2969342"/>
              <a:gd name="connsiteX0" fmla="*/ 0 w 2143432"/>
              <a:gd name="connsiteY0" fmla="*/ 0 h 2969342"/>
              <a:gd name="connsiteX1" fmla="*/ 2143432 w 2143432"/>
              <a:gd name="connsiteY1" fmla="*/ 1386349 h 2969342"/>
              <a:gd name="connsiteX2" fmla="*/ 1740309 w 2143432"/>
              <a:gd name="connsiteY2" fmla="*/ 2969342 h 2969342"/>
              <a:gd name="connsiteX0" fmla="*/ 0 w 1740309"/>
              <a:gd name="connsiteY0" fmla="*/ 0 h 2969342"/>
              <a:gd name="connsiteX1" fmla="*/ 1740309 w 1740309"/>
              <a:gd name="connsiteY1" fmla="*/ 2969342 h 2969342"/>
              <a:gd name="connsiteX0" fmla="*/ 0 w 1740309"/>
              <a:gd name="connsiteY0" fmla="*/ 0 h 2969342"/>
              <a:gd name="connsiteX1" fmla="*/ 1740309 w 1740309"/>
              <a:gd name="connsiteY1" fmla="*/ 2969342 h 2969342"/>
              <a:gd name="connsiteX0" fmla="*/ 0 w 1740309"/>
              <a:gd name="connsiteY0" fmla="*/ 0 h 2969342"/>
              <a:gd name="connsiteX1" fmla="*/ 1740309 w 1740309"/>
              <a:gd name="connsiteY1" fmla="*/ 2969342 h 2969342"/>
              <a:gd name="connsiteX0" fmla="*/ 0 w 1740309"/>
              <a:gd name="connsiteY0" fmla="*/ 0 h 2969342"/>
              <a:gd name="connsiteX1" fmla="*/ 1740309 w 1740309"/>
              <a:gd name="connsiteY1" fmla="*/ 2969342 h 2969342"/>
              <a:gd name="connsiteX0" fmla="*/ 0 w 1740309"/>
              <a:gd name="connsiteY0" fmla="*/ 0 h 2969342"/>
              <a:gd name="connsiteX1" fmla="*/ 1740309 w 1740309"/>
              <a:gd name="connsiteY1" fmla="*/ 2969342 h 296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0309" h="2969342">
                <a:moveTo>
                  <a:pt x="0" y="0"/>
                </a:moveTo>
                <a:cubicBezTo>
                  <a:pt x="943897" y="1038942"/>
                  <a:pt x="1258528" y="1723922"/>
                  <a:pt x="1740309" y="2969342"/>
                </a:cubicBezTo>
              </a:path>
            </a:pathLst>
          </a:custGeom>
          <a:noFill/>
          <a:ln w="25400">
            <a:solidFill>
              <a:srgbClr val="00FA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0309"/>
                      <a:gd name="connsiteY0" fmla="*/ 0 h 2969342"/>
                      <a:gd name="connsiteX1" fmla="*/ 272648 w 1740309"/>
                      <a:gd name="connsiteY1" fmla="*/ 465197 h 2969342"/>
                      <a:gd name="connsiteX2" fmla="*/ 510491 w 1740309"/>
                      <a:gd name="connsiteY2" fmla="*/ 871007 h 2969342"/>
                      <a:gd name="connsiteX3" fmla="*/ 835348 w 1740309"/>
                      <a:gd name="connsiteY3" fmla="*/ 1425284 h 2969342"/>
                      <a:gd name="connsiteX4" fmla="*/ 1107997 w 1740309"/>
                      <a:gd name="connsiteY4" fmla="*/ 1890481 h 2969342"/>
                      <a:gd name="connsiteX5" fmla="*/ 1380645 w 1740309"/>
                      <a:gd name="connsiteY5" fmla="*/ 2355678 h 2969342"/>
                      <a:gd name="connsiteX6" fmla="*/ 1740309 w 1740309"/>
                      <a:gd name="connsiteY6" fmla="*/ 2969342 h 2969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0309" h="2969342" extrusionOk="0">
                        <a:moveTo>
                          <a:pt x="0" y="0"/>
                        </a:moveTo>
                        <a:cubicBezTo>
                          <a:pt x="112206" y="137737"/>
                          <a:pt x="118409" y="318670"/>
                          <a:pt x="272648" y="465197"/>
                        </a:cubicBezTo>
                        <a:cubicBezTo>
                          <a:pt x="426887" y="611723"/>
                          <a:pt x="457641" y="790087"/>
                          <a:pt x="510491" y="871007"/>
                        </a:cubicBezTo>
                        <a:cubicBezTo>
                          <a:pt x="563340" y="951927"/>
                          <a:pt x="698731" y="1335406"/>
                          <a:pt x="835348" y="1425284"/>
                        </a:cubicBezTo>
                        <a:cubicBezTo>
                          <a:pt x="971965" y="1515162"/>
                          <a:pt x="976063" y="1692045"/>
                          <a:pt x="1107997" y="1890481"/>
                        </a:cubicBezTo>
                        <a:cubicBezTo>
                          <a:pt x="1239931" y="2088917"/>
                          <a:pt x="1218830" y="2142151"/>
                          <a:pt x="1380645" y="2355678"/>
                        </a:cubicBezTo>
                        <a:cubicBezTo>
                          <a:pt x="1542460" y="2569205"/>
                          <a:pt x="1582210" y="2763745"/>
                          <a:pt x="1740309" y="296934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56659A0-42A7-128B-5519-4CE4060514F2}"/>
              </a:ext>
            </a:extLst>
          </p:cNvPr>
          <p:cNvSpPr/>
          <p:nvPr/>
        </p:nvSpPr>
        <p:spPr>
          <a:xfrm>
            <a:off x="6813755" y="1356852"/>
            <a:ext cx="2054942" cy="1759974"/>
          </a:xfrm>
          <a:custGeom>
            <a:avLst/>
            <a:gdLst>
              <a:gd name="connsiteX0" fmla="*/ 0 w 2054942"/>
              <a:gd name="connsiteY0" fmla="*/ 1759974 h 1759974"/>
              <a:gd name="connsiteX1" fmla="*/ 2054942 w 2054942"/>
              <a:gd name="connsiteY1" fmla="*/ 0 h 1759974"/>
              <a:gd name="connsiteX0" fmla="*/ 0 w 2054942"/>
              <a:gd name="connsiteY0" fmla="*/ 1759974 h 1759974"/>
              <a:gd name="connsiteX1" fmla="*/ 2054942 w 2054942"/>
              <a:gd name="connsiteY1" fmla="*/ 0 h 1759974"/>
              <a:gd name="connsiteX0" fmla="*/ 0 w 2054942"/>
              <a:gd name="connsiteY0" fmla="*/ 1759974 h 1759974"/>
              <a:gd name="connsiteX1" fmla="*/ 2054942 w 2054942"/>
              <a:gd name="connsiteY1" fmla="*/ 0 h 1759974"/>
              <a:gd name="connsiteX0" fmla="*/ 0 w 2054942"/>
              <a:gd name="connsiteY0" fmla="*/ 1759974 h 1759974"/>
              <a:gd name="connsiteX1" fmla="*/ 2054942 w 2054942"/>
              <a:gd name="connsiteY1" fmla="*/ 0 h 1759974"/>
              <a:gd name="connsiteX0" fmla="*/ 0 w 2054942"/>
              <a:gd name="connsiteY0" fmla="*/ 1759974 h 1759974"/>
              <a:gd name="connsiteX1" fmla="*/ 2054942 w 2054942"/>
              <a:gd name="connsiteY1" fmla="*/ 0 h 175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4942" h="1759974">
                <a:moveTo>
                  <a:pt x="0" y="1759974"/>
                </a:moveTo>
                <a:cubicBezTo>
                  <a:pt x="714478" y="848852"/>
                  <a:pt x="1153652" y="527664"/>
                  <a:pt x="2054942" y="0"/>
                </a:cubicBezTo>
              </a:path>
            </a:pathLst>
          </a:custGeom>
          <a:noFill/>
          <a:ln>
            <a:solidFill>
              <a:srgbClr val="86FA88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ED2800C-537D-F134-7007-2D1E6B883995}"/>
              </a:ext>
            </a:extLst>
          </p:cNvPr>
          <p:cNvSpPr/>
          <p:nvPr/>
        </p:nvSpPr>
        <p:spPr>
          <a:xfrm>
            <a:off x="8833415" y="1474838"/>
            <a:ext cx="1789472" cy="2949677"/>
          </a:xfrm>
          <a:custGeom>
            <a:avLst/>
            <a:gdLst>
              <a:gd name="connsiteX0" fmla="*/ 1818968 w 1818968"/>
              <a:gd name="connsiteY0" fmla="*/ 3126658 h 3126658"/>
              <a:gd name="connsiteX1" fmla="*/ 0 w 1818968"/>
              <a:gd name="connsiteY1" fmla="*/ 0 h 3126658"/>
              <a:gd name="connsiteX0" fmla="*/ 1818968 w 1818968"/>
              <a:gd name="connsiteY0" fmla="*/ 3126658 h 3126658"/>
              <a:gd name="connsiteX1" fmla="*/ 0 w 1818968"/>
              <a:gd name="connsiteY1" fmla="*/ 0 h 3126658"/>
              <a:gd name="connsiteX0" fmla="*/ 1818968 w 1818968"/>
              <a:gd name="connsiteY0" fmla="*/ 3126658 h 3126658"/>
              <a:gd name="connsiteX1" fmla="*/ 0 w 1818968"/>
              <a:gd name="connsiteY1" fmla="*/ 0 h 3126658"/>
              <a:gd name="connsiteX0" fmla="*/ 1789472 w 1789472"/>
              <a:gd name="connsiteY0" fmla="*/ 2949677 h 2949677"/>
              <a:gd name="connsiteX1" fmla="*/ 0 w 1789472"/>
              <a:gd name="connsiteY1" fmla="*/ 0 h 294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89472" h="2949677">
                <a:moveTo>
                  <a:pt x="1789472" y="2949677"/>
                </a:moveTo>
                <a:cubicBezTo>
                  <a:pt x="1419124" y="1779638"/>
                  <a:pt x="920956" y="904567"/>
                  <a:pt x="0" y="0"/>
                </a:cubicBezTo>
              </a:path>
            </a:pathLst>
          </a:custGeom>
          <a:noFill/>
          <a:ln>
            <a:solidFill>
              <a:srgbClr val="86FA88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F5EA2-FE3D-D6BE-9D48-69DF944040C8}"/>
              </a:ext>
            </a:extLst>
          </p:cNvPr>
          <p:cNvSpPr txBox="1"/>
          <p:nvPr/>
        </p:nvSpPr>
        <p:spPr>
          <a:xfrm rot="19152353">
            <a:off x="6870170" y="1698120"/>
            <a:ext cx="14606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6FA88"/>
                </a:solidFill>
                <a:latin typeface="Source Sans Pro" panose="020B0503030403020204" pitchFamily="34" charset="77"/>
              </a:rPr>
              <a:t>laminar axis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69CAC-4452-4126-6A39-40A8DCC95D1B}"/>
              </a:ext>
            </a:extLst>
          </p:cNvPr>
          <p:cNvSpPr txBox="1"/>
          <p:nvPr/>
        </p:nvSpPr>
        <p:spPr>
          <a:xfrm rot="3575660">
            <a:off x="9269573" y="2469329"/>
            <a:ext cx="16177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6FA88"/>
                </a:solidFill>
                <a:latin typeface="Source Sans Pro" panose="020B0503030403020204" pitchFamily="34" charset="77"/>
              </a:rPr>
              <a:t>columnar axis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A2EE8-83B5-696D-B062-5A363F2FE58C}"/>
              </a:ext>
            </a:extLst>
          </p:cNvPr>
          <p:cNvSpPr txBox="1"/>
          <p:nvPr/>
        </p:nvSpPr>
        <p:spPr>
          <a:xfrm rot="4043942">
            <a:off x="8034453" y="5752786"/>
            <a:ext cx="516488" cy="338554"/>
          </a:xfrm>
          <a:prstGeom prst="rect">
            <a:avLst/>
          </a:prstGeom>
          <a:solidFill>
            <a:schemeClr val="tx1">
              <a:alpha val="29899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FA00"/>
                </a:solidFill>
                <a:latin typeface="Source Sans Pro" panose="020B0503030403020204" pitchFamily="34" charset="77"/>
              </a:rPr>
              <a:t>L6b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264DEB-C6AD-8086-D447-FD670215C746}"/>
              </a:ext>
            </a:extLst>
          </p:cNvPr>
          <p:cNvSpPr txBox="1"/>
          <p:nvPr/>
        </p:nvSpPr>
        <p:spPr>
          <a:xfrm rot="4063008">
            <a:off x="8536520" y="5516939"/>
            <a:ext cx="508473" cy="338554"/>
          </a:xfrm>
          <a:prstGeom prst="rect">
            <a:avLst/>
          </a:prstGeom>
          <a:solidFill>
            <a:schemeClr val="tx1">
              <a:alpha val="29899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FA00"/>
                </a:solidFill>
                <a:latin typeface="Source Sans Pro" panose="020B0503030403020204" pitchFamily="34" charset="77"/>
              </a:rPr>
              <a:t>L6a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E35DF-56F5-54CD-2B27-48D3C81151F4}"/>
              </a:ext>
            </a:extLst>
          </p:cNvPr>
          <p:cNvSpPr txBox="1"/>
          <p:nvPr/>
        </p:nvSpPr>
        <p:spPr>
          <a:xfrm rot="4040926">
            <a:off x="9083889" y="5192296"/>
            <a:ext cx="399468" cy="338554"/>
          </a:xfrm>
          <a:prstGeom prst="rect">
            <a:avLst/>
          </a:prstGeom>
          <a:solidFill>
            <a:schemeClr val="tx1">
              <a:alpha val="29899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FA00"/>
                </a:solidFill>
                <a:latin typeface="Source Sans Pro" panose="020B0503030403020204" pitchFamily="34" charset="77"/>
              </a:rPr>
              <a:t>L5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30990-B231-0D51-7F7B-038A82B093EE}"/>
              </a:ext>
            </a:extLst>
          </p:cNvPr>
          <p:cNvSpPr txBox="1"/>
          <p:nvPr/>
        </p:nvSpPr>
        <p:spPr>
          <a:xfrm rot="4050972">
            <a:off x="9783188" y="4840728"/>
            <a:ext cx="399468" cy="338554"/>
          </a:xfrm>
          <a:prstGeom prst="rect">
            <a:avLst/>
          </a:prstGeom>
          <a:solidFill>
            <a:schemeClr val="tx1">
              <a:alpha val="29899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FA00"/>
                </a:solidFill>
                <a:latin typeface="Source Sans Pro" panose="020B0503030403020204" pitchFamily="34" charset="77"/>
              </a:rPr>
              <a:t>L4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A206A-CA05-2399-A0E4-F1494685BFB4}"/>
              </a:ext>
            </a:extLst>
          </p:cNvPr>
          <p:cNvSpPr txBox="1"/>
          <p:nvPr/>
        </p:nvSpPr>
        <p:spPr>
          <a:xfrm rot="4039154">
            <a:off x="10158045" y="4706421"/>
            <a:ext cx="577402" cy="338554"/>
          </a:xfrm>
          <a:prstGeom prst="rect">
            <a:avLst/>
          </a:prstGeom>
          <a:solidFill>
            <a:schemeClr val="tx1">
              <a:alpha val="29899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FA00"/>
                </a:solidFill>
                <a:latin typeface="Source Sans Pro" panose="020B0503030403020204" pitchFamily="34" charset="77"/>
              </a:rPr>
              <a:t>L2/3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F6B8C-D312-CE33-8E67-B6EE66DC124F}"/>
              </a:ext>
            </a:extLst>
          </p:cNvPr>
          <p:cNvSpPr txBox="1"/>
          <p:nvPr/>
        </p:nvSpPr>
        <p:spPr>
          <a:xfrm rot="4035659">
            <a:off x="10453373" y="4520711"/>
            <a:ext cx="399468" cy="338554"/>
          </a:xfrm>
          <a:prstGeom prst="rect">
            <a:avLst/>
          </a:prstGeom>
          <a:solidFill>
            <a:schemeClr val="tx1">
              <a:alpha val="29899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FA00"/>
                </a:solidFill>
                <a:latin typeface="Source Sans Pro" panose="020B0503030403020204" pitchFamily="34" charset="77"/>
              </a:rPr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4718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2" grpId="0" animBg="1"/>
      <p:bldP spid="33" grpId="0" animBg="1"/>
      <p:bldP spid="2" grpId="0" animBg="1"/>
      <p:bldP spid="3" grpId="0" animBg="1"/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6399-B95B-C0F0-4B96-9F68F4E3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B7A03-08B4-7CF1-F70C-B68B32B0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316" y="164690"/>
            <a:ext cx="5605204" cy="65286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22F1B7-3842-376D-2699-C832BAA5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53" r="5099"/>
          <a:stretch/>
        </p:blipFill>
        <p:spPr>
          <a:xfrm>
            <a:off x="412659" y="164690"/>
            <a:ext cx="5840657" cy="6528619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FD15CACC-EC5A-13D3-9FDC-436BD9A58B37}"/>
              </a:ext>
            </a:extLst>
          </p:cNvPr>
          <p:cNvSpPr/>
          <p:nvPr/>
        </p:nvSpPr>
        <p:spPr>
          <a:xfrm>
            <a:off x="6371303" y="3097161"/>
            <a:ext cx="1641987" cy="3293807"/>
          </a:xfrm>
          <a:custGeom>
            <a:avLst/>
            <a:gdLst>
              <a:gd name="connsiteX0" fmla="*/ 1641987 w 1641987"/>
              <a:gd name="connsiteY0" fmla="*/ 3293807 h 3293807"/>
              <a:gd name="connsiteX1" fmla="*/ 914400 w 1641987"/>
              <a:gd name="connsiteY1" fmla="*/ 1474839 h 3293807"/>
              <a:gd name="connsiteX2" fmla="*/ 0 w 1641987"/>
              <a:gd name="connsiteY2" fmla="*/ 0 h 3293807"/>
              <a:gd name="connsiteX0" fmla="*/ 1641987 w 1641987"/>
              <a:gd name="connsiteY0" fmla="*/ 3293807 h 3293807"/>
              <a:gd name="connsiteX1" fmla="*/ 963562 w 1641987"/>
              <a:gd name="connsiteY1" fmla="*/ 1435510 h 3293807"/>
              <a:gd name="connsiteX2" fmla="*/ 0 w 1641987"/>
              <a:gd name="connsiteY2" fmla="*/ 0 h 3293807"/>
              <a:gd name="connsiteX0" fmla="*/ 1641987 w 1641987"/>
              <a:gd name="connsiteY0" fmla="*/ 3293807 h 3293807"/>
              <a:gd name="connsiteX1" fmla="*/ 875072 w 1641987"/>
              <a:gd name="connsiteY1" fmla="*/ 1504336 h 3293807"/>
              <a:gd name="connsiteX2" fmla="*/ 0 w 1641987"/>
              <a:gd name="connsiteY2" fmla="*/ 0 h 3293807"/>
              <a:gd name="connsiteX0" fmla="*/ 1641987 w 1641987"/>
              <a:gd name="connsiteY0" fmla="*/ 3293807 h 3293807"/>
              <a:gd name="connsiteX1" fmla="*/ 963562 w 1641987"/>
              <a:gd name="connsiteY1" fmla="*/ 1700982 h 3293807"/>
              <a:gd name="connsiteX2" fmla="*/ 0 w 1641987"/>
              <a:gd name="connsiteY2" fmla="*/ 0 h 3293807"/>
              <a:gd name="connsiteX0" fmla="*/ 1641987 w 1641987"/>
              <a:gd name="connsiteY0" fmla="*/ 3293807 h 3293807"/>
              <a:gd name="connsiteX1" fmla="*/ 963562 w 1641987"/>
              <a:gd name="connsiteY1" fmla="*/ 1700982 h 3293807"/>
              <a:gd name="connsiteX2" fmla="*/ 0 w 1641987"/>
              <a:gd name="connsiteY2" fmla="*/ 0 h 3293807"/>
              <a:gd name="connsiteX0" fmla="*/ 1641987 w 1641987"/>
              <a:gd name="connsiteY0" fmla="*/ 3293807 h 3293807"/>
              <a:gd name="connsiteX1" fmla="*/ 963562 w 1641987"/>
              <a:gd name="connsiteY1" fmla="*/ 1700982 h 3293807"/>
              <a:gd name="connsiteX2" fmla="*/ 0 w 1641987"/>
              <a:gd name="connsiteY2" fmla="*/ 0 h 3293807"/>
              <a:gd name="connsiteX0" fmla="*/ 1641987 w 1641987"/>
              <a:gd name="connsiteY0" fmla="*/ 3293807 h 3293807"/>
              <a:gd name="connsiteX1" fmla="*/ 0 w 1641987"/>
              <a:gd name="connsiteY1" fmla="*/ 0 h 3293807"/>
              <a:gd name="connsiteX0" fmla="*/ 1641987 w 1641987"/>
              <a:gd name="connsiteY0" fmla="*/ 3293807 h 3293807"/>
              <a:gd name="connsiteX1" fmla="*/ 0 w 1641987"/>
              <a:gd name="connsiteY1" fmla="*/ 0 h 3293807"/>
              <a:gd name="connsiteX0" fmla="*/ 1641987 w 1641987"/>
              <a:gd name="connsiteY0" fmla="*/ 3293807 h 3293807"/>
              <a:gd name="connsiteX1" fmla="*/ 0 w 1641987"/>
              <a:gd name="connsiteY1" fmla="*/ 0 h 3293807"/>
              <a:gd name="connsiteX0" fmla="*/ 1641987 w 1641987"/>
              <a:gd name="connsiteY0" fmla="*/ 3293807 h 3293807"/>
              <a:gd name="connsiteX1" fmla="*/ 0 w 1641987"/>
              <a:gd name="connsiteY1" fmla="*/ 0 h 3293807"/>
              <a:gd name="connsiteX0" fmla="*/ 1641987 w 1641987"/>
              <a:gd name="connsiteY0" fmla="*/ 3293807 h 3293807"/>
              <a:gd name="connsiteX1" fmla="*/ 0 w 1641987"/>
              <a:gd name="connsiteY1" fmla="*/ 0 h 329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1987" h="3293807">
                <a:moveTo>
                  <a:pt x="1641987" y="3293807"/>
                </a:moveTo>
                <a:cubicBezTo>
                  <a:pt x="1212645" y="1861574"/>
                  <a:pt x="832465" y="1166762"/>
                  <a:pt x="0" y="0"/>
                </a:cubicBezTo>
              </a:path>
            </a:pathLst>
          </a:custGeom>
          <a:noFill/>
          <a:ln w="3810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DEBA158-62E2-0F7E-18FE-B53AD3BE0A20}"/>
              </a:ext>
            </a:extLst>
          </p:cNvPr>
          <p:cNvSpPr/>
          <p:nvPr/>
        </p:nvSpPr>
        <p:spPr>
          <a:xfrm>
            <a:off x="8278761" y="4798142"/>
            <a:ext cx="2939845" cy="1592826"/>
          </a:xfrm>
          <a:custGeom>
            <a:avLst/>
            <a:gdLst>
              <a:gd name="connsiteX0" fmla="*/ 0 w 2939845"/>
              <a:gd name="connsiteY0" fmla="*/ 1592826 h 1592826"/>
              <a:gd name="connsiteX1" fmla="*/ 1376516 w 2939845"/>
              <a:gd name="connsiteY1" fmla="*/ 658761 h 1592826"/>
              <a:gd name="connsiteX2" fmla="*/ 2939845 w 2939845"/>
              <a:gd name="connsiteY2" fmla="*/ 0 h 159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845" h="1592826">
                <a:moveTo>
                  <a:pt x="0" y="1592826"/>
                </a:moveTo>
                <a:cubicBezTo>
                  <a:pt x="443271" y="1258529"/>
                  <a:pt x="886542" y="924232"/>
                  <a:pt x="1376516" y="658761"/>
                </a:cubicBezTo>
                <a:cubicBezTo>
                  <a:pt x="1866490" y="393290"/>
                  <a:pt x="2403167" y="196645"/>
                  <a:pt x="2939845" y="0"/>
                </a:cubicBezTo>
              </a:path>
            </a:pathLst>
          </a:custGeom>
          <a:noFill/>
          <a:ln w="38100" cmpd="sng">
            <a:solidFill>
              <a:schemeClr val="bg1"/>
            </a:solidFill>
            <a:prstDash val="sysDot"/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39845"/>
                      <a:gd name="connsiteY0" fmla="*/ 1592826 h 1592826"/>
                      <a:gd name="connsiteX1" fmla="*/ 1376516 w 2939845"/>
                      <a:gd name="connsiteY1" fmla="*/ 658761 h 1592826"/>
                      <a:gd name="connsiteX2" fmla="*/ 2939845 w 2939845"/>
                      <a:gd name="connsiteY2" fmla="*/ 0 h 1592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39845" h="1592826" extrusionOk="0">
                        <a:moveTo>
                          <a:pt x="0" y="1592826"/>
                        </a:moveTo>
                        <a:cubicBezTo>
                          <a:pt x="333987" y="1191120"/>
                          <a:pt x="825631" y="947093"/>
                          <a:pt x="1376516" y="658761"/>
                        </a:cubicBezTo>
                        <a:cubicBezTo>
                          <a:pt x="1906727" y="401761"/>
                          <a:pt x="2287258" y="200331"/>
                          <a:pt x="2939845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BA92DC-904C-15DC-D39C-2C21F792B35B}"/>
              </a:ext>
            </a:extLst>
          </p:cNvPr>
          <p:cNvSpPr txBox="1"/>
          <p:nvPr/>
        </p:nvSpPr>
        <p:spPr>
          <a:xfrm>
            <a:off x="9497961" y="5594555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Laminar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71555A-3098-D7F2-FCA6-5D407AE371F9}"/>
              </a:ext>
            </a:extLst>
          </p:cNvPr>
          <p:cNvSpPr txBox="1"/>
          <p:nvPr/>
        </p:nvSpPr>
        <p:spPr>
          <a:xfrm>
            <a:off x="6253316" y="4948224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Columnar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8DA03-7581-EA4A-2430-FAC5719F8FFB}"/>
              </a:ext>
            </a:extLst>
          </p:cNvPr>
          <p:cNvSpPr txBox="1"/>
          <p:nvPr/>
        </p:nvSpPr>
        <p:spPr>
          <a:xfrm>
            <a:off x="6297238" y="253932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L6b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BA607-3715-0106-4E03-C97AB2E0BEB9}"/>
              </a:ext>
            </a:extLst>
          </p:cNvPr>
          <p:cNvSpPr txBox="1"/>
          <p:nvPr/>
        </p:nvSpPr>
        <p:spPr>
          <a:xfrm>
            <a:off x="6845786" y="2091123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L6a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A75548-C2B8-B7D2-038E-790BA4A87816}"/>
              </a:ext>
            </a:extLst>
          </p:cNvPr>
          <p:cNvSpPr txBox="1"/>
          <p:nvPr/>
        </p:nvSpPr>
        <p:spPr>
          <a:xfrm>
            <a:off x="7317345" y="1659853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D89700-D540-3058-1B99-5C60B51A309C}"/>
              </a:ext>
            </a:extLst>
          </p:cNvPr>
          <p:cNvSpPr txBox="1"/>
          <p:nvPr/>
        </p:nvSpPr>
        <p:spPr>
          <a:xfrm>
            <a:off x="7924156" y="1163504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A2CF09-E193-794F-FF6A-7D3B44D8D56F}"/>
              </a:ext>
            </a:extLst>
          </p:cNvPr>
          <p:cNvSpPr txBox="1"/>
          <p:nvPr/>
        </p:nvSpPr>
        <p:spPr>
          <a:xfrm>
            <a:off x="8278761" y="8771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L2/3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F0333-1156-4D85-5512-946BE3F02ADA}"/>
              </a:ext>
            </a:extLst>
          </p:cNvPr>
          <p:cNvSpPr txBox="1"/>
          <p:nvPr/>
        </p:nvSpPr>
        <p:spPr>
          <a:xfrm>
            <a:off x="8804888" y="590874"/>
            <a:ext cx="423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3753900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24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Barkasi, Michael</dc:creator>
  <cp:lastModifiedBy>Barkasi, Michael</cp:lastModifiedBy>
  <cp:revision>1</cp:revision>
  <dcterms:created xsi:type="dcterms:W3CDTF">2025-04-30T02:21:12Z</dcterms:created>
  <dcterms:modified xsi:type="dcterms:W3CDTF">2025-04-30T04:11:43Z</dcterms:modified>
</cp:coreProperties>
</file>